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BD648-32D3-466C-B484-B134AB61F9EB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401BF-AAAA-472E-9A9A-0FD14D9C22B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2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401BF-AAAA-472E-9A9A-0FD14D9C22B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401BF-AAAA-472E-9A9A-0FD14D9C22B7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77B9-AE5E-42D9-A7C2-D306282D16D1}" type="datetimeFigureOut">
              <a:rPr lang="nl-NL" smtClean="0"/>
              <a:pPr/>
              <a:t>18-1-2013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A62A-C250-4471-9847-EB02039FB2C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80120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solidFill>
                  <a:srgbClr val="FF0000"/>
                </a:solidFill>
              </a:rPr>
              <a:t>C</a:t>
            </a:r>
            <a:r>
              <a:rPr lang="nl-NL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nl-NL" sz="5400" b="1" dirty="0" smtClean="0">
                <a:solidFill>
                  <a:srgbClr val="FFC000"/>
                </a:solidFill>
              </a:rPr>
              <a:t>L</a:t>
            </a:r>
            <a:r>
              <a:rPr lang="nl-NL" sz="5400" b="1" dirty="0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nl-NL" sz="5400" b="1" dirty="0" smtClean="0">
                <a:solidFill>
                  <a:srgbClr val="FFFF00"/>
                </a:solidFill>
              </a:rPr>
              <a:t>U</a:t>
            </a:r>
            <a:r>
              <a:rPr lang="nl-NL" sz="5400" b="1" dirty="0" smtClean="0">
                <a:solidFill>
                  <a:srgbClr val="7030A0"/>
                </a:solidFill>
              </a:rPr>
              <a:t>R</a:t>
            </a:r>
            <a:r>
              <a:rPr lang="nl-NL" sz="5400" b="1" dirty="0" smtClean="0"/>
              <a:t>S</a:t>
            </a:r>
            <a:endParaRPr lang="nl-NL" sz="5400" b="1" dirty="0"/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619672" y="1124744"/>
            <a:ext cx="18002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en-US" sz="5100" dirty="0" smtClean="0"/>
              <a:t>Amber</a:t>
            </a:r>
            <a:endParaRPr lang="nl-NL" sz="5100" dirty="0" smtClean="0"/>
          </a:p>
          <a:p>
            <a:r>
              <a:rPr lang="en-US" sz="5100" dirty="0" smtClean="0"/>
              <a:t>Aqua </a:t>
            </a:r>
            <a:endParaRPr lang="nl-NL" sz="5100" dirty="0" smtClean="0"/>
          </a:p>
          <a:p>
            <a:r>
              <a:rPr lang="en-US" sz="5100" dirty="0" smtClean="0"/>
              <a:t>Beige</a:t>
            </a:r>
            <a:endParaRPr lang="nl-NL" sz="5100" dirty="0" smtClean="0"/>
          </a:p>
          <a:p>
            <a:r>
              <a:rPr lang="en-US" sz="5100" dirty="0" smtClean="0"/>
              <a:t>Black</a:t>
            </a:r>
            <a:endParaRPr lang="nl-NL" sz="5100" dirty="0" smtClean="0"/>
          </a:p>
          <a:p>
            <a:r>
              <a:rPr lang="en-US" sz="5100" dirty="0" smtClean="0"/>
              <a:t>Blue</a:t>
            </a:r>
            <a:endParaRPr lang="nl-NL" sz="5100" dirty="0" smtClean="0"/>
          </a:p>
          <a:p>
            <a:r>
              <a:rPr lang="en-US" sz="5100" dirty="0" smtClean="0"/>
              <a:t>Brown</a:t>
            </a:r>
            <a:endParaRPr lang="nl-NL" sz="5100" dirty="0" smtClean="0"/>
          </a:p>
          <a:p>
            <a:r>
              <a:rPr lang="en-US" sz="5100" dirty="0" smtClean="0"/>
              <a:t>Cream</a:t>
            </a:r>
            <a:endParaRPr lang="nl-NL" sz="5100" dirty="0" smtClean="0"/>
          </a:p>
          <a:p>
            <a:r>
              <a:rPr lang="en-US" sz="5100" dirty="0" smtClean="0"/>
              <a:t>Crimson </a:t>
            </a:r>
            <a:endParaRPr lang="nl-NL" sz="5100" dirty="0" smtClean="0"/>
          </a:p>
          <a:p>
            <a:r>
              <a:rPr lang="en-US" sz="5100" dirty="0" smtClean="0"/>
              <a:t>Fuchsia</a:t>
            </a:r>
            <a:endParaRPr lang="nl-NL" sz="5100" dirty="0" smtClean="0"/>
          </a:p>
          <a:p>
            <a:r>
              <a:rPr lang="en-US" sz="5100" dirty="0" smtClean="0"/>
              <a:t>Gold</a:t>
            </a:r>
            <a:endParaRPr lang="nl-NL" sz="5100" dirty="0" smtClean="0"/>
          </a:p>
          <a:p>
            <a:r>
              <a:rPr lang="en-US" sz="5100" dirty="0" smtClean="0"/>
              <a:t>Green</a:t>
            </a:r>
            <a:endParaRPr lang="nl-NL" sz="5100" dirty="0" smtClean="0"/>
          </a:p>
          <a:p>
            <a:r>
              <a:rPr lang="en-US" sz="5100" dirty="0" smtClean="0"/>
              <a:t>Grey </a:t>
            </a:r>
            <a:endParaRPr lang="nl-NL" sz="5100" dirty="0" smtClean="0"/>
          </a:p>
          <a:p>
            <a:r>
              <a:rPr lang="en-US" sz="5100" dirty="0" smtClean="0"/>
              <a:t>Indigo</a:t>
            </a:r>
            <a:endParaRPr lang="nl-NL" sz="51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3635896" y="1052736"/>
            <a:ext cx="201622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900" dirty="0" smtClean="0"/>
              <a:t>Lavender </a:t>
            </a:r>
            <a:endParaRPr lang="nl-NL" sz="2900" dirty="0" smtClean="0"/>
          </a:p>
          <a:p>
            <a:r>
              <a:rPr lang="nl-NL" sz="2900" dirty="0" err="1" smtClean="0"/>
              <a:t>Lilac</a:t>
            </a:r>
            <a:endParaRPr lang="nl-NL" sz="2900" dirty="0" smtClean="0"/>
          </a:p>
          <a:p>
            <a:r>
              <a:rPr lang="nl-NL" sz="2900" dirty="0" err="1" smtClean="0"/>
              <a:t>Lime</a:t>
            </a:r>
            <a:r>
              <a:rPr lang="nl-NL" sz="2900" dirty="0" smtClean="0"/>
              <a:t> </a:t>
            </a:r>
          </a:p>
          <a:p>
            <a:r>
              <a:rPr lang="en-US" sz="2900" dirty="0" smtClean="0"/>
              <a:t>Maroon </a:t>
            </a:r>
            <a:endParaRPr lang="nl-NL" sz="2900" dirty="0" smtClean="0"/>
          </a:p>
          <a:p>
            <a:r>
              <a:rPr lang="en-US" sz="2900" dirty="0" smtClean="0"/>
              <a:t>Off-white</a:t>
            </a:r>
            <a:endParaRPr lang="nl-NL" sz="2900" dirty="0" smtClean="0"/>
          </a:p>
          <a:p>
            <a:r>
              <a:rPr lang="en-US" sz="2900" dirty="0" smtClean="0"/>
              <a:t>Orange</a:t>
            </a:r>
          </a:p>
          <a:p>
            <a:r>
              <a:rPr lang="en-US" sz="2900" dirty="0" smtClean="0"/>
              <a:t>Peach</a:t>
            </a:r>
          </a:p>
          <a:p>
            <a:r>
              <a:rPr lang="en-US" sz="2900" dirty="0" smtClean="0"/>
              <a:t>Pink</a:t>
            </a:r>
            <a:endParaRPr lang="nl-NL" sz="2900" dirty="0" smtClean="0"/>
          </a:p>
          <a:p>
            <a:r>
              <a:rPr lang="en-US" sz="2900" dirty="0" smtClean="0"/>
              <a:t>Purple </a:t>
            </a:r>
            <a:endParaRPr lang="nl-NL" sz="2900" dirty="0" smtClean="0"/>
          </a:p>
          <a:p>
            <a:r>
              <a:rPr lang="en-US" sz="2900" dirty="0" smtClean="0"/>
              <a:t>Red</a:t>
            </a:r>
            <a:endParaRPr lang="nl-NL" sz="2900" dirty="0" smtClean="0"/>
          </a:p>
          <a:p>
            <a:r>
              <a:rPr lang="en-US" sz="2900" dirty="0" smtClean="0"/>
              <a:t>Silver </a:t>
            </a:r>
            <a:endParaRPr lang="nl-NL" sz="2900" dirty="0" smtClean="0"/>
          </a:p>
          <a:p>
            <a:r>
              <a:rPr lang="nl-NL" sz="2900" dirty="0" err="1" smtClean="0"/>
              <a:t>Turquoise</a:t>
            </a:r>
            <a:r>
              <a:rPr lang="nl-NL" sz="2900" dirty="0" smtClean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6012160" y="1052736"/>
            <a:ext cx="201622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900" dirty="0" smtClean="0"/>
              <a:t>Violet</a:t>
            </a:r>
            <a:endParaRPr lang="nl-NL" sz="2900" dirty="0" smtClean="0"/>
          </a:p>
          <a:p>
            <a:r>
              <a:rPr lang="en-US" sz="2900" dirty="0" smtClean="0"/>
              <a:t>White</a:t>
            </a:r>
            <a:endParaRPr lang="nl-NL" sz="2900" dirty="0" smtClean="0"/>
          </a:p>
          <a:p>
            <a:r>
              <a:rPr lang="en-US" sz="2900" dirty="0" smtClean="0"/>
              <a:t>Yellow </a:t>
            </a:r>
            <a:endParaRPr lang="nl-NL" sz="29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80120"/>
          </a:xfrm>
        </p:spPr>
        <p:txBody>
          <a:bodyPr>
            <a:normAutofit/>
          </a:bodyPr>
          <a:lstStyle/>
          <a:p>
            <a:r>
              <a:rPr lang="nl-NL" sz="5400" b="1" dirty="0" smtClean="0"/>
              <a:t>SHAPES</a:t>
            </a:r>
            <a:endParaRPr lang="nl-NL" sz="5400" b="1" dirty="0"/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619672" y="1124744"/>
            <a:ext cx="18002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4932040" y="1124744"/>
            <a:ext cx="201622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971600" y="980728"/>
            <a:ext cx="3888432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3600" dirty="0" smtClean="0"/>
              <a:t>Round </a:t>
            </a:r>
            <a:r>
              <a:rPr lang="en-US" sz="2600" dirty="0" smtClean="0"/>
              <a:t>(</a:t>
            </a:r>
            <a:r>
              <a:rPr lang="en-US" sz="2600" dirty="0" err="1" smtClean="0"/>
              <a:t>rond</a:t>
            </a:r>
            <a:r>
              <a:rPr lang="en-US" sz="2600" dirty="0" smtClean="0"/>
              <a:t>)</a:t>
            </a:r>
            <a:endParaRPr lang="nl-NL" sz="2600" dirty="0"/>
          </a:p>
          <a:p>
            <a:r>
              <a:rPr lang="en-US" sz="3600" dirty="0" smtClean="0"/>
              <a:t>Oval </a:t>
            </a:r>
            <a:r>
              <a:rPr lang="en-US" sz="2600" dirty="0" smtClean="0"/>
              <a:t>(</a:t>
            </a:r>
            <a:r>
              <a:rPr lang="en-US" sz="2600" dirty="0" err="1" smtClean="0"/>
              <a:t>ovaal</a:t>
            </a:r>
            <a:r>
              <a:rPr lang="en-US" sz="2600" dirty="0" smtClean="0"/>
              <a:t>)</a:t>
            </a:r>
            <a:endParaRPr lang="nl-NL" sz="2600" dirty="0"/>
          </a:p>
          <a:p>
            <a:r>
              <a:rPr lang="en-US" sz="3600" dirty="0" smtClean="0"/>
              <a:t>Square </a:t>
            </a:r>
            <a:r>
              <a:rPr lang="en-US" sz="2600" dirty="0" smtClean="0"/>
              <a:t>(</a:t>
            </a:r>
            <a:r>
              <a:rPr lang="en-US" sz="2600" dirty="0" err="1" smtClean="0"/>
              <a:t>vierkant</a:t>
            </a:r>
            <a:r>
              <a:rPr lang="en-US" sz="2600" dirty="0" smtClean="0"/>
              <a:t>)</a:t>
            </a:r>
            <a:endParaRPr lang="nl-NL" sz="2600" dirty="0"/>
          </a:p>
          <a:p>
            <a:r>
              <a:rPr lang="en-US" sz="3600" dirty="0" smtClean="0"/>
              <a:t>Triangle </a:t>
            </a:r>
            <a:r>
              <a:rPr lang="en-US" sz="2600" dirty="0" smtClean="0"/>
              <a:t>(</a:t>
            </a:r>
            <a:r>
              <a:rPr lang="en-US" sz="2600" dirty="0" err="1" smtClean="0"/>
              <a:t>driehoek</a:t>
            </a:r>
            <a:r>
              <a:rPr lang="en-US" sz="2600" dirty="0" smtClean="0"/>
              <a:t>)</a:t>
            </a:r>
            <a:endParaRPr lang="nl-NL" sz="2600" dirty="0"/>
          </a:p>
          <a:p>
            <a:r>
              <a:rPr lang="en-US" sz="3600" dirty="0" smtClean="0"/>
              <a:t>Rectangle </a:t>
            </a:r>
            <a:r>
              <a:rPr lang="en-US" sz="2600" dirty="0" smtClean="0"/>
              <a:t>(</a:t>
            </a:r>
            <a:r>
              <a:rPr lang="en-US" sz="2600" dirty="0" err="1" smtClean="0"/>
              <a:t>rechthoek</a:t>
            </a:r>
            <a:r>
              <a:rPr lang="en-US" sz="2600" dirty="0"/>
              <a:t>)</a:t>
            </a:r>
            <a:endParaRPr lang="nl-NL" sz="3600" dirty="0"/>
          </a:p>
          <a:p>
            <a:r>
              <a:rPr lang="en-US" sz="3600" dirty="0" smtClean="0"/>
              <a:t>Star </a:t>
            </a:r>
            <a:r>
              <a:rPr lang="en-US" sz="2600" dirty="0" smtClean="0"/>
              <a:t>(</a:t>
            </a:r>
            <a:r>
              <a:rPr lang="en-US" sz="2600" dirty="0" err="1" smtClean="0"/>
              <a:t>ster</a:t>
            </a:r>
            <a:r>
              <a:rPr lang="en-US" sz="2600" dirty="0" smtClean="0"/>
              <a:t>)</a:t>
            </a:r>
            <a:endParaRPr lang="nl-NL" sz="2600" dirty="0"/>
          </a:p>
          <a:p>
            <a:r>
              <a:rPr lang="en-US" sz="3600" dirty="0"/>
              <a:t>Crescent </a:t>
            </a:r>
            <a:r>
              <a:rPr lang="en-US" sz="2600" dirty="0"/>
              <a:t>(</a:t>
            </a:r>
            <a:r>
              <a:rPr lang="en-US" sz="2600" dirty="0" err="1"/>
              <a:t>maan</a:t>
            </a:r>
            <a:r>
              <a:rPr lang="en-US" sz="2600" dirty="0"/>
              <a:t>)</a:t>
            </a:r>
            <a:endParaRPr lang="nl-NL" sz="3600" dirty="0"/>
          </a:p>
          <a:p>
            <a:r>
              <a:rPr lang="en-US" sz="3600" dirty="0"/>
              <a:t>Parallelogram</a:t>
            </a:r>
            <a:endParaRPr lang="nl-NL" sz="3600" dirty="0"/>
          </a:p>
          <a:p>
            <a:r>
              <a:rPr lang="en-US" sz="3600" dirty="0"/>
              <a:t>Diamond </a:t>
            </a:r>
            <a:r>
              <a:rPr lang="en-US" sz="2600" dirty="0"/>
              <a:t>(</a:t>
            </a:r>
            <a:r>
              <a:rPr lang="en-US" sz="2600" dirty="0" err="1"/>
              <a:t>ruit</a:t>
            </a:r>
            <a:r>
              <a:rPr lang="en-US" sz="2600" dirty="0"/>
              <a:t>)</a:t>
            </a:r>
            <a:endParaRPr lang="nl-NL" sz="3600" dirty="0"/>
          </a:p>
          <a:p>
            <a:r>
              <a:rPr lang="en-US" sz="3600" dirty="0"/>
              <a:t>Pentagon </a:t>
            </a:r>
            <a:r>
              <a:rPr lang="en-US" sz="2600" dirty="0"/>
              <a:t>(5-hoek)</a:t>
            </a:r>
            <a:endParaRPr lang="nl-NL" sz="3600" dirty="0"/>
          </a:p>
          <a:p>
            <a:r>
              <a:rPr lang="en-US" sz="3600" dirty="0"/>
              <a:t>Hexagon </a:t>
            </a:r>
            <a:r>
              <a:rPr lang="en-US" sz="2600" dirty="0"/>
              <a:t>(6-hoek)</a:t>
            </a:r>
            <a:endParaRPr lang="nl-NL" sz="3600" dirty="0"/>
          </a:p>
          <a:p>
            <a:r>
              <a:rPr lang="en-US" sz="3600" dirty="0"/>
              <a:t>Octagon </a:t>
            </a:r>
            <a:r>
              <a:rPr lang="en-US" sz="2600" dirty="0"/>
              <a:t>(8-hoek)</a:t>
            </a:r>
            <a:endParaRPr lang="nl-NL" sz="3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ndertitel 2"/>
          <p:cNvSpPr txBox="1">
            <a:spLocks/>
          </p:cNvSpPr>
          <p:nvPr/>
        </p:nvSpPr>
        <p:spPr>
          <a:xfrm>
            <a:off x="5076056" y="1844824"/>
            <a:ext cx="3456384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300" dirty="0"/>
              <a:t>Cube </a:t>
            </a:r>
            <a:r>
              <a:rPr lang="en-US" sz="2400" dirty="0"/>
              <a:t>(</a:t>
            </a:r>
            <a:r>
              <a:rPr lang="en-US" sz="2400" dirty="0" err="1"/>
              <a:t>kubus</a:t>
            </a:r>
            <a:r>
              <a:rPr lang="en-US" sz="2400" dirty="0"/>
              <a:t>)</a:t>
            </a:r>
            <a:endParaRPr lang="nl-NL" sz="2400" dirty="0"/>
          </a:p>
          <a:p>
            <a:r>
              <a:rPr lang="en-US" sz="3300" dirty="0"/>
              <a:t>Sphere </a:t>
            </a:r>
            <a:r>
              <a:rPr lang="en-US" sz="2400" dirty="0"/>
              <a:t>(</a:t>
            </a:r>
            <a:r>
              <a:rPr lang="en-US" sz="2400" dirty="0" err="1"/>
              <a:t>bol</a:t>
            </a:r>
            <a:r>
              <a:rPr lang="en-US" sz="2400" dirty="0"/>
              <a:t>)</a:t>
            </a:r>
            <a:endParaRPr lang="nl-NL" sz="2400" dirty="0"/>
          </a:p>
          <a:p>
            <a:r>
              <a:rPr lang="nl-NL" sz="3300" dirty="0" err="1"/>
              <a:t>Pyramid</a:t>
            </a:r>
            <a:r>
              <a:rPr lang="nl-NL" sz="3300" dirty="0"/>
              <a:t> </a:t>
            </a:r>
          </a:p>
          <a:p>
            <a:r>
              <a:rPr lang="en-US" sz="3300" dirty="0"/>
              <a:t>Cylinder</a:t>
            </a:r>
            <a:endParaRPr lang="nl-NL" sz="3300" dirty="0"/>
          </a:p>
          <a:p>
            <a:r>
              <a:rPr lang="en-US" sz="3300" dirty="0"/>
              <a:t>Cone </a:t>
            </a:r>
            <a:r>
              <a:rPr lang="en-US" sz="2400" dirty="0"/>
              <a:t>(</a:t>
            </a:r>
            <a:r>
              <a:rPr lang="en-US" sz="2400" dirty="0" err="1"/>
              <a:t>kegel</a:t>
            </a:r>
            <a:r>
              <a:rPr lang="en-US" sz="2400" dirty="0"/>
              <a:t>)</a:t>
            </a:r>
            <a:endParaRPr lang="nl-NL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80120"/>
          </a:xfrm>
        </p:spPr>
        <p:txBody>
          <a:bodyPr>
            <a:normAutofit/>
          </a:bodyPr>
          <a:lstStyle/>
          <a:p>
            <a:r>
              <a:rPr lang="nl-NL" sz="5400" b="1" dirty="0" smtClean="0"/>
              <a:t>MATERIALS</a:t>
            </a:r>
            <a:endParaRPr lang="nl-NL" sz="5400" b="1" dirty="0"/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619672" y="1124744"/>
            <a:ext cx="1800200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4932040" y="1124744"/>
            <a:ext cx="2016224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395536" y="1043588"/>
            <a:ext cx="3456384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z="3600" dirty="0" smtClean="0"/>
              <a:t>Bamboo = </a:t>
            </a:r>
            <a:r>
              <a:rPr lang="en-US" sz="3600" dirty="0" err="1" smtClean="0"/>
              <a:t>bamboe</a:t>
            </a:r>
            <a:endParaRPr lang="nl-NL" sz="3600" dirty="0"/>
          </a:p>
          <a:p>
            <a:r>
              <a:rPr lang="en-US" sz="3600" dirty="0" smtClean="0"/>
              <a:t>Cardboard = </a:t>
            </a:r>
            <a:r>
              <a:rPr lang="en-US" sz="3600" dirty="0" err="1" smtClean="0"/>
              <a:t>karton</a:t>
            </a:r>
            <a:endParaRPr lang="nl-NL" sz="3600" dirty="0"/>
          </a:p>
          <a:p>
            <a:r>
              <a:rPr lang="en-US" sz="3600" dirty="0" smtClean="0"/>
              <a:t>Cement = cement</a:t>
            </a:r>
            <a:endParaRPr lang="nl-NL" sz="3600" dirty="0"/>
          </a:p>
          <a:p>
            <a:r>
              <a:rPr lang="nl-NL" sz="3600" dirty="0" err="1" smtClean="0"/>
              <a:t>Chalk</a:t>
            </a:r>
            <a:r>
              <a:rPr lang="nl-NL" sz="3600" dirty="0" smtClean="0"/>
              <a:t> = kalk/krijt</a:t>
            </a:r>
            <a:endParaRPr lang="nl-NL" sz="3600" dirty="0"/>
          </a:p>
          <a:p>
            <a:r>
              <a:rPr lang="nl-NL" sz="3600" dirty="0" err="1" smtClean="0"/>
              <a:t>Clay</a:t>
            </a:r>
            <a:r>
              <a:rPr lang="nl-NL" sz="3600" dirty="0" smtClean="0"/>
              <a:t> = klei</a:t>
            </a:r>
            <a:endParaRPr lang="nl-NL" sz="3600" dirty="0" smtClean="0"/>
          </a:p>
          <a:p>
            <a:r>
              <a:rPr lang="nl-NL" sz="3600" dirty="0" smtClean="0"/>
              <a:t>Concrete = beton</a:t>
            </a:r>
            <a:endParaRPr lang="nl-NL" sz="3600" dirty="0"/>
          </a:p>
          <a:p>
            <a:r>
              <a:rPr lang="en-US" sz="3600" dirty="0" smtClean="0"/>
              <a:t>Copper = </a:t>
            </a:r>
            <a:r>
              <a:rPr lang="en-US" sz="3600" dirty="0" err="1" smtClean="0"/>
              <a:t>koper</a:t>
            </a:r>
            <a:endParaRPr lang="nl-NL" sz="3600" dirty="0"/>
          </a:p>
          <a:p>
            <a:r>
              <a:rPr lang="en-US" sz="3600" dirty="0" smtClean="0"/>
              <a:t>Cotton = </a:t>
            </a:r>
            <a:r>
              <a:rPr lang="en-US" sz="3600" dirty="0" err="1" smtClean="0"/>
              <a:t>katoen</a:t>
            </a:r>
            <a:endParaRPr lang="nl-NL" sz="3600" dirty="0"/>
          </a:p>
          <a:p>
            <a:r>
              <a:rPr lang="en-US" sz="3600" dirty="0" smtClean="0"/>
              <a:t>Diamond = </a:t>
            </a:r>
            <a:r>
              <a:rPr lang="en-US" sz="3600" dirty="0" err="1" smtClean="0"/>
              <a:t>diamant</a:t>
            </a:r>
            <a:endParaRPr lang="nl-NL" sz="3600" dirty="0"/>
          </a:p>
          <a:p>
            <a:r>
              <a:rPr lang="en-US" sz="3600" dirty="0" smtClean="0"/>
              <a:t>Fabric = </a:t>
            </a:r>
            <a:r>
              <a:rPr lang="en-US" sz="3600" dirty="0" err="1" smtClean="0"/>
              <a:t>stof</a:t>
            </a:r>
            <a:endParaRPr lang="nl-NL" sz="3600" dirty="0"/>
          </a:p>
          <a:p>
            <a:r>
              <a:rPr lang="en-US" sz="3600" dirty="0" smtClean="0"/>
              <a:t>Glass = </a:t>
            </a:r>
            <a:r>
              <a:rPr lang="en-US" sz="3600" dirty="0" err="1" smtClean="0"/>
              <a:t>glas</a:t>
            </a:r>
            <a:endParaRPr lang="nl-NL" sz="3600" dirty="0"/>
          </a:p>
          <a:p>
            <a:r>
              <a:rPr lang="en-US" sz="3600" dirty="0" smtClean="0"/>
              <a:t>Gold = </a:t>
            </a:r>
            <a:r>
              <a:rPr lang="en-US" sz="3600" dirty="0" err="1" smtClean="0"/>
              <a:t>goud</a:t>
            </a:r>
            <a:endParaRPr lang="nl-NL" sz="3600" dirty="0"/>
          </a:p>
          <a:p>
            <a:r>
              <a:rPr lang="en-US" sz="3600" dirty="0" smtClean="0"/>
              <a:t>Iron = </a:t>
            </a:r>
            <a:r>
              <a:rPr lang="en-US" sz="3600" dirty="0" err="1" smtClean="0"/>
              <a:t>ijzer</a:t>
            </a:r>
            <a:endParaRPr lang="nl-NL" sz="3600" dirty="0"/>
          </a:p>
          <a:p>
            <a:endParaRPr lang="nl-NL" sz="36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ndertitel 2"/>
          <p:cNvSpPr txBox="1">
            <a:spLocks/>
          </p:cNvSpPr>
          <p:nvPr/>
        </p:nvSpPr>
        <p:spPr>
          <a:xfrm>
            <a:off x="5076056" y="1844824"/>
            <a:ext cx="3456384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ndertitel 2"/>
          <p:cNvSpPr txBox="1">
            <a:spLocks/>
          </p:cNvSpPr>
          <p:nvPr/>
        </p:nvSpPr>
        <p:spPr>
          <a:xfrm>
            <a:off x="4499992" y="1043588"/>
            <a:ext cx="4032448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3600" dirty="0" smtClean="0"/>
              <a:t>Leather = leer</a:t>
            </a:r>
            <a:endParaRPr lang="nl-NL" sz="3600" dirty="0"/>
          </a:p>
          <a:p>
            <a:r>
              <a:rPr lang="en-US" sz="3600" dirty="0" smtClean="0"/>
              <a:t>Metal = </a:t>
            </a:r>
            <a:r>
              <a:rPr lang="en-US" sz="3600" dirty="0" err="1" smtClean="0"/>
              <a:t>metaal</a:t>
            </a:r>
            <a:endParaRPr lang="nl-NL" sz="3600" dirty="0"/>
          </a:p>
          <a:p>
            <a:r>
              <a:rPr lang="en-US" sz="3600" dirty="0" smtClean="0"/>
              <a:t>Paper = </a:t>
            </a:r>
            <a:r>
              <a:rPr lang="en-US" sz="3600" dirty="0" err="1" smtClean="0"/>
              <a:t>papier</a:t>
            </a:r>
            <a:endParaRPr lang="nl-NL" sz="3600" dirty="0"/>
          </a:p>
          <a:p>
            <a:r>
              <a:rPr lang="en-US" sz="3600" dirty="0" smtClean="0"/>
              <a:t>Plastic = plastic</a:t>
            </a:r>
            <a:endParaRPr lang="nl-NL" sz="3600" dirty="0"/>
          </a:p>
          <a:p>
            <a:r>
              <a:rPr lang="en-US" sz="3600" dirty="0" smtClean="0"/>
              <a:t>Polyester = polyester</a:t>
            </a:r>
            <a:endParaRPr lang="nl-NL" sz="3600" dirty="0"/>
          </a:p>
          <a:p>
            <a:r>
              <a:rPr lang="en-US" sz="3600" dirty="0" smtClean="0"/>
              <a:t>Rubber = rubber</a:t>
            </a:r>
            <a:endParaRPr lang="nl-NL" sz="3600" dirty="0"/>
          </a:p>
          <a:p>
            <a:r>
              <a:rPr lang="en-US" sz="3600" dirty="0" smtClean="0"/>
              <a:t>Silk = </a:t>
            </a:r>
            <a:r>
              <a:rPr lang="en-US" sz="3600" dirty="0" err="1" smtClean="0"/>
              <a:t>zijde</a:t>
            </a:r>
            <a:endParaRPr lang="nl-NL" sz="3600" dirty="0"/>
          </a:p>
          <a:p>
            <a:r>
              <a:rPr lang="en-US" sz="3600" dirty="0" smtClean="0"/>
              <a:t>Silver = </a:t>
            </a:r>
            <a:r>
              <a:rPr lang="en-US" sz="3600" dirty="0" err="1" smtClean="0"/>
              <a:t>zilver</a:t>
            </a:r>
            <a:endParaRPr lang="nl-NL" sz="3600" dirty="0"/>
          </a:p>
          <a:p>
            <a:r>
              <a:rPr lang="en-US" sz="3600" dirty="0" smtClean="0"/>
              <a:t>Steel = </a:t>
            </a:r>
            <a:r>
              <a:rPr lang="en-US" sz="3600" dirty="0" err="1" smtClean="0"/>
              <a:t>staal</a:t>
            </a:r>
            <a:endParaRPr lang="nl-NL" sz="3600" dirty="0"/>
          </a:p>
          <a:p>
            <a:r>
              <a:rPr lang="en-US" sz="3600" dirty="0" smtClean="0"/>
              <a:t>Stone = </a:t>
            </a:r>
            <a:r>
              <a:rPr lang="en-US" sz="3600" dirty="0" err="1" smtClean="0"/>
              <a:t>steen</a:t>
            </a:r>
            <a:endParaRPr lang="nl-NL" sz="3600" dirty="0"/>
          </a:p>
          <a:p>
            <a:r>
              <a:rPr lang="en-US" sz="3600" dirty="0" smtClean="0"/>
              <a:t>Tin = tin</a:t>
            </a:r>
            <a:endParaRPr lang="nl-NL" sz="3600" dirty="0"/>
          </a:p>
          <a:p>
            <a:r>
              <a:rPr lang="en-US" sz="3600" dirty="0" smtClean="0"/>
              <a:t>Wood </a:t>
            </a:r>
            <a:r>
              <a:rPr lang="en-US" sz="3600" dirty="0" err="1" smtClean="0"/>
              <a:t>hout</a:t>
            </a:r>
            <a:endParaRPr lang="nl-NL" sz="3600" dirty="0"/>
          </a:p>
          <a:p>
            <a:r>
              <a:rPr lang="en-US" sz="3600" dirty="0" smtClean="0"/>
              <a:t>Wool = </a:t>
            </a:r>
            <a:r>
              <a:rPr lang="en-US" sz="3600" dirty="0" err="1" smtClean="0"/>
              <a:t>wol</a:t>
            </a:r>
            <a:endParaRPr lang="nl-NL" sz="3600" dirty="0"/>
          </a:p>
          <a:p>
            <a:endParaRPr lang="nl-NL" sz="3600" dirty="0"/>
          </a:p>
          <a:p>
            <a:endParaRPr lang="nl-NL" sz="3600" b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r>
              <a:rPr lang="nl-NL" dirty="0" err="1" smtClean="0"/>
              <a:t>Flashlight</a:t>
            </a:r>
            <a:r>
              <a:rPr lang="nl-NL" dirty="0" smtClean="0"/>
              <a:t> (zaklamp)</a:t>
            </a:r>
          </a:p>
          <a:p>
            <a:r>
              <a:rPr lang="nl-NL" dirty="0" smtClean="0"/>
              <a:t>Hole punch (perforator)</a:t>
            </a:r>
          </a:p>
          <a:p>
            <a:r>
              <a:rPr lang="nl-NL" dirty="0" smtClean="0"/>
              <a:t>Paperclip (idem)</a:t>
            </a:r>
          </a:p>
          <a:p>
            <a:r>
              <a:rPr lang="nl-NL" dirty="0" err="1" smtClean="0"/>
              <a:t>Lighthouse</a:t>
            </a:r>
            <a:r>
              <a:rPr lang="nl-NL" dirty="0" smtClean="0"/>
              <a:t> (vuurtoren)</a:t>
            </a:r>
          </a:p>
          <a:p>
            <a:r>
              <a:rPr lang="nl-NL" dirty="0" err="1" smtClean="0"/>
              <a:t>Remote</a:t>
            </a:r>
            <a:r>
              <a:rPr lang="nl-NL" dirty="0" smtClean="0"/>
              <a:t> </a:t>
            </a:r>
            <a:r>
              <a:rPr lang="nl-NL" dirty="0" err="1" smtClean="0"/>
              <a:t>control</a:t>
            </a:r>
            <a:r>
              <a:rPr lang="nl-NL" dirty="0" smtClean="0"/>
              <a:t> (afstandbediening)</a:t>
            </a:r>
          </a:p>
          <a:p>
            <a:endParaRPr lang="nl-NL" dirty="0" smtClean="0"/>
          </a:p>
          <a:p>
            <a:r>
              <a:rPr lang="nl-NL" dirty="0" smtClean="0"/>
              <a:t>Verlengsnoer/haspel</a:t>
            </a:r>
          </a:p>
          <a:p>
            <a:r>
              <a:rPr lang="nl-NL" dirty="0" smtClean="0"/>
              <a:t>Kraan (waar water uit komt)</a:t>
            </a:r>
          </a:p>
          <a:p>
            <a:r>
              <a:rPr lang="nl-NL" dirty="0" smtClean="0"/>
              <a:t>Lampion</a:t>
            </a:r>
          </a:p>
          <a:p>
            <a:r>
              <a:rPr lang="nl-NL" dirty="0" smtClean="0"/>
              <a:t>Grasmaaier</a:t>
            </a:r>
          </a:p>
          <a:p>
            <a:r>
              <a:rPr lang="nl-NL" dirty="0" smtClean="0"/>
              <a:t>Multomap/</a:t>
            </a:r>
            <a:r>
              <a:rPr lang="nl-NL" dirty="0" err="1" smtClean="0"/>
              <a:t>Multimap</a:t>
            </a:r>
            <a:r>
              <a:rPr lang="nl-NL" dirty="0" smtClean="0"/>
              <a:t> (</a:t>
            </a:r>
            <a:r>
              <a:rPr lang="nl-NL" dirty="0" err="1" smtClean="0"/>
              <a:t>ringband-map</a:t>
            </a:r>
            <a:r>
              <a:rPr lang="nl-NL" dirty="0" smtClean="0"/>
              <a:t>)</a:t>
            </a:r>
          </a:p>
          <a:p>
            <a:r>
              <a:rPr lang="nl-NL" dirty="0" smtClean="0"/>
              <a:t>Nietmachine</a:t>
            </a:r>
          </a:p>
          <a:p>
            <a:r>
              <a:rPr lang="nl-NL" dirty="0" smtClean="0"/>
              <a:t>Weegschaal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207</Words>
  <Application>Microsoft Office PowerPoint</Application>
  <PresentationFormat>Diavoorstelling (4:3)</PresentationFormat>
  <Paragraphs>140</Paragraphs>
  <Slides>4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COLOURS</vt:lpstr>
      <vt:lpstr>SHAPES</vt:lpstr>
      <vt:lpstr>MATERIALS</vt:lpstr>
      <vt:lpstr>PowerPoint-presentatie</vt:lpstr>
    </vt:vector>
  </TitlesOfParts>
  <Company>Wellantcollege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</dc:title>
  <dc:creator>kloppertja</dc:creator>
  <cp:lastModifiedBy>kloppertja</cp:lastModifiedBy>
  <cp:revision>32</cp:revision>
  <dcterms:created xsi:type="dcterms:W3CDTF">2010-12-03T09:43:42Z</dcterms:created>
  <dcterms:modified xsi:type="dcterms:W3CDTF">2013-01-18T09:04:52Z</dcterms:modified>
</cp:coreProperties>
</file>